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97" r:id="rId4"/>
    <p:sldId id="298" r:id="rId5"/>
    <p:sldId id="277" r:id="rId6"/>
    <p:sldId id="278" r:id="rId7"/>
    <p:sldId id="279" r:id="rId8"/>
    <p:sldId id="291" r:id="rId9"/>
    <p:sldId id="276" r:id="rId10"/>
    <p:sldId id="282" r:id="rId11"/>
    <p:sldId id="280" r:id="rId12"/>
    <p:sldId id="281" r:id="rId13"/>
    <p:sldId id="295" r:id="rId14"/>
    <p:sldId id="294" r:id="rId15"/>
    <p:sldId id="293" r:id="rId16"/>
    <p:sldId id="284" r:id="rId17"/>
    <p:sldId id="283" r:id="rId18"/>
    <p:sldId id="292" r:id="rId19"/>
    <p:sldId id="285" r:id="rId20"/>
    <p:sldId id="286" r:id="rId21"/>
    <p:sldId id="288" r:id="rId22"/>
    <p:sldId id="287" r:id="rId23"/>
    <p:sldId id="289" r:id="rId24"/>
    <p:sldId id="290" r:id="rId25"/>
    <p:sldId id="296" r:id="rId26"/>
    <p:sldId id="275" r:id="rId2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53"/>
    <p:restoredTop sz="79893"/>
  </p:normalViewPr>
  <p:slideViewPr>
    <p:cSldViewPr snapToGrid="0" snapToObjects="1">
      <p:cViewPr varScale="1">
        <p:scale>
          <a:sx n="103" d="100"/>
          <a:sy n="103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00C70-495D-994A-AC98-0639201B04BD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700BFF-4AA0-274A-8EE2-5BB9A4495DB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74848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 err="1"/>
              <a:t>docker</a:t>
            </a:r>
            <a:r>
              <a:rPr lang="pl-PL" dirty="0"/>
              <a:t> image </a:t>
            </a:r>
            <a:r>
              <a:rPr lang="pl-PL" dirty="0" err="1"/>
              <a:t>inspect</a:t>
            </a:r>
            <a:endParaRPr lang="pl-P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 err="1"/>
              <a:t>screen</a:t>
            </a:r>
            <a:r>
              <a:rPr lang="pl-PL" dirty="0"/>
              <a:t> ~/Library/</a:t>
            </a:r>
            <a:r>
              <a:rPr lang="pl-PL" dirty="0" err="1"/>
              <a:t>Containers</a:t>
            </a:r>
            <a:r>
              <a:rPr lang="pl-PL" dirty="0"/>
              <a:t>/</a:t>
            </a:r>
            <a:r>
              <a:rPr lang="pl-PL" dirty="0" err="1"/>
              <a:t>com.docker.docker</a:t>
            </a:r>
            <a:r>
              <a:rPr lang="pl-PL" dirty="0"/>
              <a:t>/Data/com.docker.driver.amd64-linux/</a:t>
            </a:r>
            <a:r>
              <a:rPr lang="pl-PL" dirty="0" err="1"/>
              <a:t>tty</a:t>
            </a:r>
            <a:endParaRPr lang="pl-P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l-P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 err="1"/>
              <a:t>Inspect</a:t>
            </a:r>
            <a:r>
              <a:rPr lang="pl-PL" dirty="0"/>
              <a:t> 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pl-PL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/overlay2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l-PL" dirty="0"/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42670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Run </a:t>
            </a:r>
            <a:r>
              <a:rPr lang="pl-PL" dirty="0" err="1"/>
              <a:t>entire</a:t>
            </a:r>
            <a:r>
              <a:rPr lang="pl-PL" dirty="0"/>
              <a:t> </a:t>
            </a:r>
            <a:r>
              <a:rPr lang="pl-PL" dirty="0" err="1"/>
              <a:t>thing</a:t>
            </a:r>
            <a:r>
              <a:rPr lang="pl-PL" dirty="0"/>
              <a:t> on a </a:t>
            </a:r>
            <a:r>
              <a:rPr lang="pl-PL" dirty="0" err="1"/>
              <a:t>local</a:t>
            </a:r>
            <a:r>
              <a:rPr lang="pl-PL" dirty="0"/>
              <a:t> Docker in </a:t>
            </a:r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mode</a:t>
            </a:r>
            <a:endParaRPr lang="pl-PL" dirty="0"/>
          </a:p>
          <a:p>
            <a:r>
              <a:rPr lang="pl-PL" dirty="0"/>
              <a:t>Show </a:t>
            </a:r>
            <a:r>
              <a:rPr lang="pl-PL" dirty="0" err="1"/>
              <a:t>infrastructure</a:t>
            </a:r>
            <a:r>
              <a:rPr lang="pl-PL" dirty="0"/>
              <a:t> </a:t>
            </a:r>
            <a:r>
              <a:rPr lang="pl-PL" dirty="0" err="1"/>
              <a:t>project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50106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F6125-E521-A84A-805B-342C38216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4A4D65-739E-5645-A4D7-5ECBE2717E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38267-C977-6344-B9F8-4B3CD6CC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57389-58F5-4C46-B9F3-5ED59F9B3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F5FEF-1DBF-684A-92E8-D17817CF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05530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E0977-679F-1F46-BB8B-7F0547B4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5E1A1-F1A7-314A-B1F8-8014299A5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987E6-65BC-EB4D-A2A9-92187A930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548BE-85D1-B743-BB17-6EF47F858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32140-3C57-9644-9097-CF5772FC6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7015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17114E-9863-554C-8860-DD8E3CD2FE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1A41B4-B9FE-5947-8E54-532E61406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E09FD-628A-FB44-8331-C99CEF112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11FB5-7BF3-274C-A4CF-D97293AB0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A0454-6F22-0D4C-94A3-8A054A52C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37727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B7E5C-BB47-784F-BC1B-A2773533D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68EE2-91AB-CB46-937E-C8254DDCC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EC5B8-8C67-CF44-95D4-9045EC658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EE5F2-234B-4744-9969-E996E7C00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B3F04-10E2-6B4D-A4FD-CAE3C3C34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38768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35A5C-D622-DC4A-A4B2-759B52E3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B04C14-CD14-AE45-8886-6ADF4625C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8C4E0-E494-8B49-BA16-5E07AAE74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65023-5871-F144-B3E4-826D2BB8C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E2586-E053-AD44-A917-E837FEC6E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46973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1902-F181-3D41-BD25-F7062469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161B0-C7AE-1745-8899-6053C2423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9F0F76-EFD0-3041-B7EF-83B75A20A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F869E-0D07-B64B-9501-44EAAE6B8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B7B59-BAF6-324C-B468-9AEAF478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66291E-0E5B-1A4E-85BF-09F051120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54379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133E6-911C-C848-BB4D-75820968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B88A2-39EF-FA40-AB67-1F336C416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68AC19-5BD3-5E44-9F4F-EEA9A682F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65E0CB-8F1F-7243-A48B-C5F775916B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12E840-C157-454E-A458-481FE6C645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4BE082-9CF2-4348-8FDF-5DEE4B3DB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6F702F-D6AF-174B-9334-C4F84250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DF0604-FFD8-BE4C-AE31-182202E0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4049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360BD-3AA2-8B4A-A169-09B683AF2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E4F784-B39B-604B-B735-64927B12B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F2FDF-3A49-0541-A30E-EEA5D28CA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20A450-AB96-0A4F-AEDC-05F8B1664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8710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E05193-C3DA-BA41-8616-0496EB307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541FE-6571-9B49-A76F-FF2015A9E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1E4530-C97E-A845-84CB-BD60871CE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5380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29161-3D40-CE4F-9D49-CA866FC5C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09994-7C63-3C4E-AEEE-B0BBB8E0A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5EC9F-3E00-444B-94B0-74A81B882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C3AD4-7DDB-3244-B19B-65542971F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4BBCCB-B8AA-1C4F-B8F8-FB970758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C2420F-8359-FB49-95CB-CE18C77DF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7702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7EC97-4B10-CF4D-B8F5-6EE7BBA63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57F61D-012E-E541-B5C7-DA7D1A4360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8A5C87-DEE3-A54A-9AAA-704FB0D58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2C866-2DE3-6F49-8E21-70C4D9BD9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9629D-3561-5747-88EC-E5E412DC0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2B46A-824E-1C4D-A17F-E344D639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72593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FAD31F-6B7A-9346-B42A-6034915B9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018A2-350B-5843-B50F-5F8D7AB36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119FB-BDAB-0B49-983D-8BFD000C3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410A5-E3CF-2048-AF2D-532457A04CA1}" type="datetimeFigureOut">
              <a:rPr lang="pl-PL" smtClean="0"/>
              <a:t>26.02.2018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CD287-4264-E742-BAD1-09EAC0A06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B106E-331C-0448-9BF9-F3CBF4A562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49158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azure.microsoft.com/en-us/resources/templates/101-acsengine-swarmmode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service-fabric/service-fabric-overview-microservices" TargetMode="External"/><Relationship Id="rId2" Type="http://schemas.openxmlformats.org/officeDocument/2006/relationships/hyperlink" Target="https://docs.microsoft.com/en-us/azure/architecture/guide/architecture-styles/microservice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zure/acs-engine/blob/master/docs/swarmmode.md" TargetMode="External"/><Relationship Id="rId4" Type="http://schemas.openxmlformats.org/officeDocument/2006/relationships/hyperlink" Target="https://docs.microsoft.com/en-us/azure/container-service/dcos-swarm/container-service-intro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67835-B783-8141-9BE6-B9C9D1C8C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Microservices</a:t>
            </a:r>
            <a:r>
              <a:rPr lang="pl-PL" dirty="0"/>
              <a:t> with Docker, .NET </a:t>
            </a:r>
            <a:r>
              <a:rPr lang="pl-PL" dirty="0" err="1"/>
              <a:t>Core</a:t>
            </a:r>
            <a:r>
              <a:rPr lang="pl-PL" dirty="0"/>
              <a:t> and </a:t>
            </a:r>
            <a:r>
              <a:rPr lang="pl-PL" dirty="0" err="1"/>
              <a:t>Azure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ECAC1-630A-284F-A0CB-7B75E6AA7F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A </a:t>
            </a:r>
            <a:r>
              <a:rPr lang="pl-PL" dirty="0" err="1"/>
              <a:t>beautiful</a:t>
            </a:r>
            <a:r>
              <a:rPr lang="pl-PL" dirty="0"/>
              <a:t> </a:t>
            </a:r>
            <a:r>
              <a:rPr lang="pl-PL" dirty="0" err="1"/>
              <a:t>journey</a:t>
            </a:r>
            <a:r>
              <a:rPr lang="pl-PL" dirty="0"/>
              <a:t> by Piotr Włodek</a:t>
            </a:r>
          </a:p>
        </p:txBody>
      </p:sp>
    </p:spTree>
    <p:extLst>
      <p:ext uri="{BB962C8B-B14F-4D97-AF65-F5344CB8AC3E}">
        <p14:creationId xmlns:p14="http://schemas.microsoft.com/office/powerpoint/2010/main" val="1305391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7E48-FFFC-7E45-A8EE-CDDD76B92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Sample</a:t>
            </a:r>
            <a:r>
              <a:rPr lang="pl-PL" dirty="0"/>
              <a:t> Solution -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47DB7-BC74-314A-A893-7F0B2919F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SQL Server 2017 for Linux</a:t>
            </a:r>
          </a:p>
          <a:p>
            <a:r>
              <a:rPr lang="pl-PL" dirty="0"/>
              <a:t>Rabbit MQ</a:t>
            </a:r>
          </a:p>
          <a:p>
            <a:r>
              <a:rPr lang="pl-PL" dirty="0" err="1"/>
              <a:t>MassTransit</a:t>
            </a:r>
            <a:endParaRPr lang="pl-PL" dirty="0"/>
          </a:p>
          <a:p>
            <a:r>
              <a:rPr lang="pl-PL" dirty="0" err="1"/>
              <a:t>Dapper</a:t>
            </a:r>
            <a:endParaRPr lang="pl-PL" dirty="0"/>
          </a:p>
          <a:p>
            <a:r>
              <a:rPr lang="pl-PL" dirty="0" err="1"/>
              <a:t>EntityFramework</a:t>
            </a:r>
            <a:r>
              <a:rPr lang="pl-PL" dirty="0"/>
              <a:t> </a:t>
            </a:r>
            <a:r>
              <a:rPr lang="pl-PL" dirty="0" err="1"/>
              <a:t>Core</a:t>
            </a:r>
            <a:endParaRPr lang="pl-PL" dirty="0"/>
          </a:p>
          <a:p>
            <a:r>
              <a:rPr lang="pl-PL" dirty="0"/>
              <a:t>ASP.NET </a:t>
            </a:r>
            <a:r>
              <a:rPr lang="pl-PL" dirty="0" err="1"/>
              <a:t>Core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59509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F1EDB-F932-B549-B5FC-038A33CF4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Sample</a:t>
            </a:r>
            <a:r>
              <a:rPr lang="pl-PL" dirty="0"/>
              <a:t> Solution - </a:t>
            </a:r>
            <a:r>
              <a:rPr lang="pl-PL" dirty="0" err="1"/>
              <a:t>Overview</a:t>
            </a:r>
            <a:endParaRPr lang="pl-P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F2A1EE-3C1D-8742-BB8F-4337A4E49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280" y="1582622"/>
            <a:ext cx="7629439" cy="48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149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F1EDB-F932-B549-B5FC-038A33CF4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Sample</a:t>
            </a:r>
            <a:r>
              <a:rPr lang="pl-PL" dirty="0"/>
              <a:t> Solution - </a:t>
            </a:r>
            <a:r>
              <a:rPr lang="pl-PL" dirty="0" err="1"/>
              <a:t>Flow</a:t>
            </a:r>
            <a:endParaRPr lang="pl-P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AF22B7-D753-4A48-A6EC-E284497BD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096" y="630196"/>
            <a:ext cx="8117817" cy="600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865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233F5-2651-8849-8081-AFC483AF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Communication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7CDE1-E0B1-0B42-81A5-10C64959A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Asynchronous</a:t>
            </a:r>
            <a:endParaRPr lang="pl-PL" dirty="0"/>
          </a:p>
          <a:p>
            <a:pPr lvl="1"/>
            <a:r>
              <a:rPr lang="pl-PL" dirty="0" err="1"/>
              <a:t>Queues</a:t>
            </a:r>
            <a:r>
              <a:rPr lang="pl-PL" dirty="0"/>
              <a:t>, </a:t>
            </a:r>
            <a:r>
              <a:rPr lang="pl-PL" dirty="0" err="1"/>
              <a:t>abstractions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</a:t>
            </a:r>
            <a:r>
              <a:rPr lang="pl-PL" dirty="0" err="1"/>
              <a:t>MassTransit</a:t>
            </a:r>
            <a:r>
              <a:rPr lang="pl-PL" dirty="0"/>
              <a:t>, </a:t>
            </a:r>
            <a:r>
              <a:rPr lang="pl-PL" dirty="0" err="1"/>
              <a:t>NServiceBus</a:t>
            </a:r>
            <a:endParaRPr lang="pl-PL" dirty="0"/>
          </a:p>
          <a:p>
            <a:pPr lvl="1"/>
            <a:r>
              <a:rPr lang="pl-PL" dirty="0" err="1"/>
              <a:t>Commands</a:t>
            </a:r>
            <a:r>
              <a:rPr lang="pl-PL" dirty="0"/>
              <a:t> VS </a:t>
            </a:r>
            <a:r>
              <a:rPr lang="pl-PL" dirty="0" err="1"/>
              <a:t>Events</a:t>
            </a:r>
            <a:endParaRPr lang="pl-PL" dirty="0"/>
          </a:p>
          <a:p>
            <a:r>
              <a:rPr lang="pl-PL" dirty="0" err="1"/>
              <a:t>Synchronous</a:t>
            </a:r>
            <a:r>
              <a:rPr lang="pl-PL" dirty="0"/>
              <a:t> HTTP</a:t>
            </a:r>
          </a:p>
          <a:p>
            <a:pPr lvl="1"/>
            <a:r>
              <a:rPr lang="pl-PL" dirty="0" err="1"/>
              <a:t>Should</a:t>
            </a:r>
            <a:r>
              <a:rPr lang="pl-PL" dirty="0"/>
              <a:t> be </a:t>
            </a:r>
            <a:r>
              <a:rPr lang="pl-PL" dirty="0" err="1"/>
              <a:t>external</a:t>
            </a:r>
            <a:r>
              <a:rPr lang="pl-PL" dirty="0"/>
              <a:t> to </a:t>
            </a:r>
            <a:r>
              <a:rPr lang="pl-PL" dirty="0" err="1"/>
              <a:t>microservices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56747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75750A-8E8C-684D-A058-20633A37A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66" y="0"/>
            <a:ext cx="118902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7177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8C33FB-42D0-BC4D-8774-C0125DAAB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B85777-FCB0-4040-B47D-39ADC688D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6274"/>
            <a:ext cx="12192000" cy="620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41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AF013-2CBB-6B45-A00D-9F87CA5DC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C099E-31B2-254D-AA85-63C87D9CA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34926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AEE3C-2795-014C-B7F6-79A0FC6EB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Sample</a:t>
            </a:r>
            <a:r>
              <a:rPr lang="pl-PL" dirty="0"/>
              <a:t> Solution – </a:t>
            </a:r>
            <a:r>
              <a:rPr lang="pl-PL" dirty="0" err="1"/>
              <a:t>Key</a:t>
            </a:r>
            <a:r>
              <a:rPr lang="pl-PL" dirty="0"/>
              <a:t> </a:t>
            </a:r>
            <a:r>
              <a:rPr lang="pl-PL" dirty="0" err="1"/>
              <a:t>Points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65D05-0B3F-D64D-8565-FDB173C33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SOA </a:t>
            </a:r>
            <a:r>
              <a:rPr lang="pl-PL" dirty="0" err="1"/>
              <a:t>done</a:t>
            </a:r>
            <a:r>
              <a:rPr lang="pl-PL" dirty="0"/>
              <a:t> </a:t>
            </a:r>
            <a:r>
              <a:rPr lang="pl-PL" dirty="0" err="1"/>
              <a:t>right</a:t>
            </a:r>
            <a:endParaRPr lang="pl-PL" dirty="0"/>
          </a:p>
          <a:p>
            <a:r>
              <a:rPr lang="pl-PL" dirty="0" err="1"/>
              <a:t>Asynchronous</a:t>
            </a:r>
            <a:r>
              <a:rPr lang="pl-PL" dirty="0"/>
              <a:t>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accross</a:t>
            </a:r>
            <a:r>
              <a:rPr lang="pl-PL" dirty="0"/>
              <a:t> services (</a:t>
            </a:r>
            <a:r>
              <a:rPr lang="pl-PL" dirty="0" err="1"/>
              <a:t>Queues</a:t>
            </a:r>
            <a:r>
              <a:rPr lang="pl-PL" dirty="0"/>
              <a:t>)</a:t>
            </a:r>
          </a:p>
          <a:p>
            <a:r>
              <a:rPr lang="pl-PL" dirty="0"/>
              <a:t>Data </a:t>
            </a:r>
            <a:r>
              <a:rPr lang="pl-PL" dirty="0" err="1"/>
              <a:t>passed</a:t>
            </a:r>
            <a:r>
              <a:rPr lang="pl-PL" dirty="0"/>
              <a:t> as </a:t>
            </a:r>
            <a:r>
              <a:rPr lang="pl-PL" dirty="0" err="1"/>
              <a:t>id’s</a:t>
            </a:r>
            <a:r>
              <a:rPr lang="pl-PL" dirty="0"/>
              <a:t>, not the data </a:t>
            </a:r>
            <a:r>
              <a:rPr lang="pl-PL" dirty="0" err="1"/>
              <a:t>itself</a:t>
            </a:r>
            <a:endParaRPr lang="pl-PL" dirty="0"/>
          </a:p>
          <a:p>
            <a:r>
              <a:rPr lang="pl-PL" dirty="0"/>
              <a:t>Data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distributed</a:t>
            </a:r>
            <a:r>
              <a:rPr lang="pl-PL" dirty="0"/>
              <a:t>, </a:t>
            </a:r>
            <a:r>
              <a:rPr lang="pl-PL" dirty="0" err="1"/>
              <a:t>need</a:t>
            </a:r>
            <a:r>
              <a:rPr lang="pl-PL" dirty="0"/>
              <a:t> to </a:t>
            </a:r>
            <a:r>
              <a:rPr lang="pl-PL" dirty="0" err="1"/>
              <a:t>embrace</a:t>
            </a:r>
            <a:r>
              <a:rPr lang="pl-PL" dirty="0"/>
              <a:t> </a:t>
            </a:r>
            <a:r>
              <a:rPr lang="pl-PL" dirty="0" err="1"/>
              <a:t>eventual</a:t>
            </a:r>
            <a:r>
              <a:rPr lang="pl-PL" dirty="0"/>
              <a:t> </a:t>
            </a:r>
            <a:r>
              <a:rPr lang="pl-PL" dirty="0" err="1"/>
              <a:t>consistency</a:t>
            </a:r>
            <a:endParaRPr lang="pl-PL" dirty="0"/>
          </a:p>
          <a:p>
            <a:pPr lvl="1"/>
            <a:r>
              <a:rPr lang="pl-PL" dirty="0"/>
              <a:t>API Gateway</a:t>
            </a:r>
          </a:p>
          <a:p>
            <a:pPr lvl="1"/>
            <a:r>
              <a:rPr lang="pl-PL" dirty="0"/>
              <a:t>Read </a:t>
            </a:r>
            <a:r>
              <a:rPr lang="pl-PL" dirty="0" err="1"/>
              <a:t>tables</a:t>
            </a:r>
            <a:endParaRPr lang="pl-PL" dirty="0"/>
          </a:p>
          <a:p>
            <a:r>
              <a:rPr lang="pl-PL" dirty="0" err="1"/>
              <a:t>Synchronous</a:t>
            </a:r>
            <a:r>
              <a:rPr lang="pl-PL" dirty="0"/>
              <a:t> data </a:t>
            </a:r>
            <a:r>
              <a:rPr lang="pl-PL" dirty="0" err="1"/>
              <a:t>requests</a:t>
            </a:r>
            <a:r>
              <a:rPr lang="pl-PL" dirty="0"/>
              <a:t> (HTTP, </a:t>
            </a:r>
            <a:r>
              <a:rPr lang="pl-PL" dirty="0" err="1"/>
              <a:t>Load</a:t>
            </a:r>
            <a:r>
              <a:rPr lang="pl-PL" dirty="0"/>
              <a:t> </a:t>
            </a:r>
            <a:r>
              <a:rPr lang="pl-PL" dirty="0" err="1"/>
              <a:t>balancing</a:t>
            </a:r>
            <a:r>
              <a:rPr lang="pl-PL" dirty="0"/>
              <a:t>)</a:t>
            </a:r>
          </a:p>
          <a:p>
            <a:r>
              <a:rPr lang="pl-PL" dirty="0" err="1"/>
              <a:t>Avoid</a:t>
            </a:r>
            <a:r>
              <a:rPr lang="pl-PL" dirty="0"/>
              <a:t> </a:t>
            </a:r>
            <a:r>
              <a:rPr lang="pl-PL" dirty="0" err="1"/>
              <a:t>chaining</a:t>
            </a:r>
            <a:r>
              <a:rPr lang="pl-PL" dirty="0"/>
              <a:t> services with HTTP (not a </a:t>
            </a:r>
            <a:r>
              <a:rPr lang="pl-PL" dirty="0" err="1"/>
              <a:t>microservice</a:t>
            </a:r>
            <a:r>
              <a:rPr lang="pl-PL" dirty="0"/>
              <a:t> </a:t>
            </a:r>
            <a:r>
              <a:rPr lang="pl-PL" dirty="0" err="1"/>
              <a:t>architecture</a:t>
            </a:r>
            <a:r>
              <a:rPr lang="pl-PL" dirty="0"/>
              <a:t>)</a:t>
            </a:r>
          </a:p>
          <a:p>
            <a:r>
              <a:rPr lang="pl-PL" dirty="0"/>
              <a:t>Saga for </a:t>
            </a:r>
            <a:r>
              <a:rPr lang="pl-PL" dirty="0" err="1"/>
              <a:t>process</a:t>
            </a:r>
            <a:r>
              <a:rPr lang="pl-PL" dirty="0"/>
              <a:t> management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43685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FA296-DA2A-9547-A052-0D17E5175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API Gateway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A6B3A-290B-3F44-928A-88F507A5E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303109" cy="4351338"/>
          </a:xfrm>
        </p:spPr>
        <p:txBody>
          <a:bodyPr/>
          <a:lstStyle/>
          <a:p>
            <a:r>
              <a:rPr lang="pl-PL" dirty="0"/>
              <a:t>Data </a:t>
            </a:r>
            <a:r>
              <a:rPr lang="pl-PL" dirty="0" err="1"/>
              <a:t>aggregation</a:t>
            </a:r>
            <a:endParaRPr lang="pl-PL" dirty="0"/>
          </a:p>
          <a:p>
            <a:r>
              <a:rPr lang="pl-PL" dirty="0" err="1"/>
              <a:t>Hides</a:t>
            </a:r>
            <a:r>
              <a:rPr lang="pl-PL" dirty="0"/>
              <a:t> </a:t>
            </a:r>
            <a:r>
              <a:rPr lang="pl-PL" dirty="0" err="1"/>
              <a:t>internal</a:t>
            </a:r>
            <a:r>
              <a:rPr lang="pl-PL" dirty="0"/>
              <a:t> </a:t>
            </a:r>
            <a:r>
              <a:rPr lang="pl-PL" dirty="0" err="1"/>
              <a:t>implementation</a:t>
            </a:r>
            <a:r>
              <a:rPr lang="pl-PL" dirty="0"/>
              <a:t> (</a:t>
            </a:r>
            <a:r>
              <a:rPr lang="pl-PL" dirty="0" err="1"/>
              <a:t>like</a:t>
            </a:r>
            <a:r>
              <a:rPr lang="pl-PL" dirty="0"/>
              <a:t> port </a:t>
            </a:r>
            <a:r>
              <a:rPr lang="pl-PL" dirty="0" err="1"/>
              <a:t>mapping</a:t>
            </a:r>
            <a:r>
              <a:rPr lang="pl-PL" dirty="0"/>
              <a:t>)</a:t>
            </a:r>
          </a:p>
          <a:p>
            <a:endParaRPr lang="pl-PL" dirty="0"/>
          </a:p>
          <a:p>
            <a:r>
              <a:rPr lang="pl-PL" dirty="0" err="1"/>
              <a:t>Azure</a:t>
            </a:r>
            <a:r>
              <a:rPr lang="pl-PL" dirty="0"/>
              <a:t> API Management</a:t>
            </a:r>
          </a:p>
          <a:p>
            <a:r>
              <a:rPr lang="pl-PL" dirty="0" err="1"/>
              <a:t>Additional</a:t>
            </a:r>
            <a:r>
              <a:rPr lang="pl-PL" dirty="0"/>
              <a:t> </a:t>
            </a:r>
            <a:r>
              <a:rPr lang="pl-PL" dirty="0" err="1"/>
              <a:t>microservices</a:t>
            </a:r>
            <a:endParaRPr lang="pl-P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0ABB1-199B-5C4C-8F31-4D214145B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308" y="491811"/>
            <a:ext cx="5212492" cy="568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5FF9E-9F20-7D4E-9E1A-B65369E7A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Container</a:t>
            </a:r>
            <a:r>
              <a:rPr lang="pl-PL" dirty="0"/>
              <a:t> Hosting on </a:t>
            </a:r>
            <a:r>
              <a:rPr lang="pl-PL" dirty="0" err="1"/>
              <a:t>Azure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A6979-0194-0742-B97D-7688C777F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Azure</a:t>
            </a:r>
            <a:r>
              <a:rPr lang="pl-PL" dirty="0"/>
              <a:t> </a:t>
            </a:r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Instances</a:t>
            </a:r>
            <a:r>
              <a:rPr lang="pl-PL" dirty="0"/>
              <a:t> (</a:t>
            </a:r>
            <a:r>
              <a:rPr lang="pl-PL" dirty="0" err="1"/>
              <a:t>preview</a:t>
            </a:r>
            <a:r>
              <a:rPr lang="pl-PL" dirty="0"/>
              <a:t>)</a:t>
            </a:r>
          </a:p>
          <a:p>
            <a:r>
              <a:rPr lang="pl-PL" dirty="0"/>
              <a:t>Web </a:t>
            </a:r>
            <a:r>
              <a:rPr lang="pl-PL" dirty="0" err="1"/>
              <a:t>App</a:t>
            </a:r>
            <a:r>
              <a:rPr lang="pl-PL" dirty="0"/>
              <a:t> for </a:t>
            </a:r>
            <a:r>
              <a:rPr lang="pl-PL" dirty="0" err="1"/>
              <a:t>Containers</a:t>
            </a:r>
            <a:endParaRPr lang="pl-PL" dirty="0"/>
          </a:p>
          <a:p>
            <a:r>
              <a:rPr lang="pl-PL" dirty="0" err="1"/>
              <a:t>Azure</a:t>
            </a:r>
            <a:r>
              <a:rPr lang="pl-PL" dirty="0"/>
              <a:t> </a:t>
            </a:r>
            <a:r>
              <a:rPr lang="pl-PL" dirty="0" err="1"/>
              <a:t>Container</a:t>
            </a:r>
            <a:r>
              <a:rPr lang="pl-PL" dirty="0"/>
              <a:t> Services (ACS) &lt;- No </a:t>
            </a:r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Mode</a:t>
            </a:r>
            <a:r>
              <a:rPr lang="pl-PL" dirty="0"/>
              <a:t> (!!!)</a:t>
            </a:r>
          </a:p>
          <a:p>
            <a:r>
              <a:rPr lang="pl-PL" dirty="0" err="1"/>
              <a:t>Azure</a:t>
            </a:r>
            <a:r>
              <a:rPr lang="pl-PL" dirty="0"/>
              <a:t> </a:t>
            </a:r>
            <a:r>
              <a:rPr lang="pl-PL" dirty="0" err="1"/>
              <a:t>Container</a:t>
            </a:r>
            <a:r>
              <a:rPr lang="pl-PL" dirty="0"/>
              <a:t> Services for </a:t>
            </a:r>
            <a:r>
              <a:rPr lang="pl-PL" dirty="0" err="1"/>
              <a:t>Kubernetes</a:t>
            </a:r>
            <a:r>
              <a:rPr lang="pl-PL" dirty="0"/>
              <a:t> Preview (AKS)</a:t>
            </a:r>
          </a:p>
          <a:p>
            <a:r>
              <a:rPr lang="pl-PL" dirty="0"/>
              <a:t>ACS-Engine – </a:t>
            </a:r>
            <a:r>
              <a:rPr lang="pl-PL" dirty="0" err="1"/>
              <a:t>community</a:t>
            </a:r>
            <a:r>
              <a:rPr lang="pl-PL" dirty="0"/>
              <a:t> </a:t>
            </a:r>
            <a:r>
              <a:rPr lang="pl-PL" dirty="0" err="1"/>
              <a:t>app</a:t>
            </a:r>
            <a:r>
              <a:rPr lang="pl-PL" dirty="0"/>
              <a:t> for </a:t>
            </a:r>
            <a:r>
              <a:rPr lang="pl-PL" dirty="0" err="1"/>
              <a:t>generating</a:t>
            </a:r>
            <a:r>
              <a:rPr lang="pl-PL" dirty="0"/>
              <a:t> </a:t>
            </a:r>
            <a:r>
              <a:rPr lang="pl-PL" dirty="0" err="1"/>
              <a:t>azure</a:t>
            </a:r>
            <a:r>
              <a:rPr lang="pl-PL" dirty="0"/>
              <a:t> </a:t>
            </a:r>
            <a:r>
              <a:rPr lang="pl-PL" dirty="0" err="1"/>
              <a:t>templates</a:t>
            </a:r>
            <a:endParaRPr lang="pl-PL" dirty="0"/>
          </a:p>
          <a:p>
            <a:pPr lvl="1"/>
            <a:r>
              <a:rPr lang="pl-PL" dirty="0">
                <a:hlinkClick r:id="rId2"/>
              </a:rPr>
              <a:t>https://azure.microsoft.com/en-us/resources/templates/101-acsengine-swarmmode/</a:t>
            </a:r>
            <a:endParaRPr lang="pl-PL" dirty="0"/>
          </a:p>
          <a:p>
            <a:r>
              <a:rPr lang="pl-PL" dirty="0"/>
              <a:t>Manual </a:t>
            </a:r>
            <a:r>
              <a:rPr lang="pl-PL" dirty="0" err="1"/>
              <a:t>cluster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45609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7CD47-4D52-8749-AFC4-686CD5BC2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13159-F6FE-914D-B653-C8D6D26D1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Docker </a:t>
            </a:r>
            <a:r>
              <a:rPr lang="pl-PL" dirty="0" err="1"/>
              <a:t>Recap</a:t>
            </a:r>
            <a:endParaRPr lang="pl-PL" dirty="0"/>
          </a:p>
          <a:p>
            <a:r>
              <a:rPr lang="pl-PL" dirty="0" err="1"/>
              <a:t>Microservices</a:t>
            </a:r>
            <a:endParaRPr lang="pl-PL" dirty="0"/>
          </a:p>
          <a:p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Mode</a:t>
            </a:r>
            <a:endParaRPr lang="pl-PL" dirty="0"/>
          </a:p>
          <a:p>
            <a:r>
              <a:rPr lang="pl-PL" dirty="0"/>
              <a:t>Hosting on </a:t>
            </a:r>
            <a:r>
              <a:rPr lang="pl-PL" dirty="0" err="1"/>
              <a:t>Azure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59640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45719-77E6-774D-B08D-438F0178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ACS Engine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0E64F9-FD60-2A41-AE73-F0F16FEDD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0" y="1702662"/>
            <a:ext cx="7493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5915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C747B-699E-C443-86E4-E382E148D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Modern </a:t>
            </a:r>
            <a:r>
              <a:rPr lang="pl-PL" dirty="0" err="1"/>
              <a:t>datacenter</a:t>
            </a:r>
            <a:endParaRPr lang="pl-P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645AC6-0EEB-EB4D-9873-3670080DD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9863" y="1825625"/>
            <a:ext cx="65322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22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D98F-D5A5-6943-83CC-F4A81E409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Availability</a:t>
            </a:r>
            <a:r>
              <a:rPr lang="pl-PL" dirty="0"/>
              <a:t> 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022008-F9E3-A54D-A7CA-3DCE20A04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7478" y="1825625"/>
            <a:ext cx="67370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421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0D0C4-1D29-2749-A44E-2A37DC649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Scale</a:t>
            </a:r>
            <a:r>
              <a:rPr lang="pl-PL" dirty="0"/>
              <a:t> 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7AE396-312C-1941-B46B-B732083DE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5072" y="1825625"/>
            <a:ext cx="920185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6589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56F06-5A1F-AD4B-986B-889EA15F1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Creating</a:t>
            </a:r>
            <a:r>
              <a:rPr lang="pl-PL" dirty="0"/>
              <a:t> </a:t>
            </a:r>
            <a:r>
              <a:rPr lang="pl-PL" dirty="0" err="1"/>
              <a:t>production</a:t>
            </a:r>
            <a:r>
              <a:rPr lang="pl-PL" dirty="0"/>
              <a:t> Docker </a:t>
            </a:r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cluster</a:t>
            </a:r>
            <a:endParaRPr lang="pl-P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E37A9B-EA34-8E4E-AEA6-9E2100D8D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339" y="1359242"/>
            <a:ext cx="6226380" cy="5498757"/>
          </a:xfrm>
        </p:spPr>
      </p:pic>
    </p:spTree>
    <p:extLst>
      <p:ext uri="{BB962C8B-B14F-4D97-AF65-F5344CB8AC3E}">
        <p14:creationId xmlns:p14="http://schemas.microsoft.com/office/powerpoint/2010/main" val="15863609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D9499-2CCE-534D-AC4A-E0C86AC27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Creating</a:t>
            </a:r>
            <a:r>
              <a:rPr lang="pl-PL" dirty="0"/>
              <a:t> SSH </a:t>
            </a:r>
            <a:r>
              <a:rPr lang="pl-PL" dirty="0" err="1"/>
              <a:t>tunnel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452A6-39C0-744C-81B4-DE2261E86E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How to </a:t>
            </a:r>
            <a:r>
              <a:rPr lang="pl-PL" dirty="0" err="1"/>
              <a:t>authenticate</a:t>
            </a:r>
            <a:r>
              <a:rPr lang="pl-PL" dirty="0"/>
              <a:t> from master </a:t>
            </a:r>
            <a:r>
              <a:rPr lang="pl-PL" dirty="0" err="1"/>
              <a:t>node</a:t>
            </a:r>
            <a:r>
              <a:rPr lang="pl-PL" dirty="0"/>
              <a:t> to </a:t>
            </a:r>
            <a:r>
              <a:rPr lang="pl-PL" dirty="0" err="1"/>
              <a:t>worker</a:t>
            </a:r>
            <a:r>
              <a:rPr lang="pl-PL" dirty="0"/>
              <a:t> </a:t>
            </a:r>
            <a:r>
              <a:rPr lang="pl-PL" dirty="0" err="1"/>
              <a:t>node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</a:t>
            </a:r>
            <a:r>
              <a:rPr lang="pl-PL" dirty="0" err="1"/>
              <a:t>ssh</a:t>
            </a:r>
            <a:r>
              <a:rPr lang="pl-PL" dirty="0"/>
              <a:t> </a:t>
            </a:r>
            <a:r>
              <a:rPr lang="pl-PL" dirty="0" err="1"/>
              <a:t>key</a:t>
            </a:r>
            <a:r>
              <a:rPr lang="pl-PL" dirty="0"/>
              <a:t>?</a:t>
            </a:r>
          </a:p>
          <a:p>
            <a:endParaRPr lang="pl-PL" dirty="0"/>
          </a:p>
          <a:p>
            <a:r>
              <a:rPr lang="pl-PL" b="1" dirty="0" err="1"/>
              <a:t>Create</a:t>
            </a:r>
            <a:r>
              <a:rPr lang="pl-PL" b="1" dirty="0"/>
              <a:t> ~/.</a:t>
            </a:r>
            <a:r>
              <a:rPr lang="pl-PL" b="1" dirty="0" err="1"/>
              <a:t>ssh</a:t>
            </a:r>
            <a:r>
              <a:rPr lang="pl-PL" b="1" dirty="0"/>
              <a:t>/</a:t>
            </a:r>
            <a:r>
              <a:rPr lang="pl-PL" b="1" dirty="0" err="1"/>
              <a:t>config</a:t>
            </a:r>
            <a:endParaRPr lang="pl-PL" b="1" dirty="0"/>
          </a:p>
          <a:p>
            <a:pPr marL="457200" lvl="1" indent="0">
              <a:buNone/>
            </a:pPr>
            <a:r>
              <a:rPr lang="pl-PL" dirty="0"/>
              <a:t>Host *</a:t>
            </a:r>
          </a:p>
          <a:p>
            <a:pPr marL="457200" lvl="1" indent="0">
              <a:buNone/>
            </a:pPr>
            <a:r>
              <a:rPr lang="pl-PL" dirty="0"/>
              <a:t>	</a:t>
            </a:r>
            <a:r>
              <a:rPr lang="pl-PL" dirty="0" err="1"/>
              <a:t>ForwardAgent</a:t>
            </a:r>
            <a:r>
              <a:rPr lang="pl-PL" dirty="0"/>
              <a:t> </a:t>
            </a:r>
            <a:r>
              <a:rPr lang="pl-PL" dirty="0" err="1"/>
              <a:t>yes</a:t>
            </a:r>
            <a:endParaRPr lang="pl-PL" dirty="0"/>
          </a:p>
          <a:p>
            <a:r>
              <a:rPr lang="pl-PL" b="1" dirty="0" err="1"/>
              <a:t>ssh-add</a:t>
            </a:r>
            <a:r>
              <a:rPr lang="pl-PL" b="1" dirty="0"/>
              <a:t> -K ~/.</a:t>
            </a:r>
            <a:r>
              <a:rPr lang="pl-PL" b="1" dirty="0" err="1"/>
              <a:t>ssh</a:t>
            </a:r>
            <a:r>
              <a:rPr lang="pl-PL" b="1" dirty="0"/>
              <a:t>/</a:t>
            </a:r>
            <a:r>
              <a:rPr lang="pl-PL" b="1" dirty="0" err="1"/>
              <a:t>id_rsa</a:t>
            </a:r>
            <a:endParaRPr lang="pl-PL" b="1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885257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F9980-5176-FF4D-87E8-F4CFD5468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References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64F2A-7875-B34C-9A5C-79C0D83B8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2"/>
              </a:rPr>
              <a:t>https://docs.microsoft.com/en-us/azure/architecture/guide/architecture-styles/microservices</a:t>
            </a:r>
            <a:endParaRPr lang="pl-PL" dirty="0"/>
          </a:p>
          <a:p>
            <a:r>
              <a:rPr lang="pl-PL" dirty="0">
                <a:hlinkClick r:id="rId3"/>
              </a:rPr>
              <a:t>https://docs.microsoft.com/en-us/azure/service-fabric/service-fabric-overview-microservices</a:t>
            </a:r>
            <a:endParaRPr lang="pl-PL" dirty="0"/>
          </a:p>
          <a:p>
            <a:r>
              <a:rPr lang="pl-PL" dirty="0">
                <a:hlinkClick r:id="rId4"/>
              </a:rPr>
              <a:t>https://docs.microsoft.com/en-us/azure/container-service/dcos-swarm/container-service-intro</a:t>
            </a:r>
            <a:endParaRPr lang="pl-PL" dirty="0"/>
          </a:p>
          <a:p>
            <a:r>
              <a:rPr lang="pl-PL" dirty="0">
                <a:hlinkClick r:id="rId5"/>
              </a:rPr>
              <a:t>https://github.com/Azure/acs-engine/blob/master/docs/swarmmode.md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67094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CBCD5-9A67-844D-8084-CC4EA6716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Quick</a:t>
            </a:r>
            <a:r>
              <a:rPr lang="pl-PL" dirty="0"/>
              <a:t> </a:t>
            </a:r>
            <a:r>
              <a:rPr lang="pl-PL" dirty="0" err="1"/>
              <a:t>docker</a:t>
            </a:r>
            <a:r>
              <a:rPr lang="pl-PL" dirty="0"/>
              <a:t> </a:t>
            </a:r>
            <a:r>
              <a:rPr lang="pl-PL" dirty="0" err="1"/>
              <a:t>recap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2EA35-A63A-9E43-BD04-56A3A18B6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err="1"/>
              <a:t>Images</a:t>
            </a:r>
            <a:endParaRPr lang="pl-PL" dirty="0"/>
          </a:p>
          <a:p>
            <a:r>
              <a:rPr lang="pl-PL" dirty="0" err="1"/>
              <a:t>Containers</a:t>
            </a:r>
            <a:endParaRPr lang="pl-PL" dirty="0"/>
          </a:p>
          <a:p>
            <a:r>
              <a:rPr lang="pl-PL" dirty="0"/>
              <a:t>Services</a:t>
            </a:r>
          </a:p>
          <a:p>
            <a:r>
              <a:rPr lang="pl-PL" dirty="0" err="1"/>
              <a:t>Stacks</a:t>
            </a:r>
            <a:endParaRPr lang="pl-PL" dirty="0"/>
          </a:p>
          <a:p>
            <a:r>
              <a:rPr lang="pl-PL" dirty="0"/>
              <a:t>Registry</a:t>
            </a:r>
          </a:p>
          <a:p>
            <a:endParaRPr lang="pl-PL" dirty="0"/>
          </a:p>
          <a:p>
            <a:r>
              <a:rPr lang="pl-PL" dirty="0" err="1"/>
              <a:t>docker</a:t>
            </a:r>
            <a:r>
              <a:rPr lang="pl-PL" dirty="0"/>
              <a:t> run –p 8080:80 </a:t>
            </a:r>
            <a:r>
              <a:rPr lang="pl-PL" dirty="0" err="1"/>
              <a:t>image_name</a:t>
            </a:r>
            <a:endParaRPr lang="pl-PL" dirty="0"/>
          </a:p>
          <a:p>
            <a:r>
              <a:rPr lang="pl-PL" dirty="0" err="1"/>
              <a:t>docker-compose</a:t>
            </a:r>
            <a:r>
              <a:rPr lang="pl-PL" dirty="0"/>
              <a:t> –f </a:t>
            </a:r>
            <a:r>
              <a:rPr lang="pl-PL" dirty="0" err="1"/>
              <a:t>docker-compose.yml</a:t>
            </a:r>
            <a:r>
              <a:rPr lang="pl-PL" dirty="0"/>
              <a:t> </a:t>
            </a:r>
            <a:r>
              <a:rPr lang="pl-PL" dirty="0" err="1"/>
              <a:t>build</a:t>
            </a:r>
            <a:r>
              <a:rPr lang="pl-PL" dirty="0"/>
              <a:t>/</a:t>
            </a:r>
            <a:r>
              <a:rPr lang="pl-PL" dirty="0" err="1"/>
              <a:t>up</a:t>
            </a:r>
            <a:r>
              <a:rPr lang="pl-PL" dirty="0"/>
              <a:t>/down</a:t>
            </a:r>
          </a:p>
          <a:p>
            <a:r>
              <a:rPr lang="pl-PL" dirty="0" err="1"/>
              <a:t>docker</a:t>
            </a:r>
            <a:r>
              <a:rPr lang="pl-PL" dirty="0"/>
              <a:t> </a:t>
            </a:r>
            <a:r>
              <a:rPr lang="pl-PL" dirty="0" err="1"/>
              <a:t>stack</a:t>
            </a:r>
            <a:r>
              <a:rPr lang="pl-PL" dirty="0"/>
              <a:t> </a:t>
            </a:r>
            <a:r>
              <a:rPr lang="pl-PL" dirty="0" err="1"/>
              <a:t>deploy</a:t>
            </a:r>
            <a:r>
              <a:rPr lang="pl-PL" dirty="0"/>
              <a:t> –c </a:t>
            </a:r>
            <a:r>
              <a:rPr lang="pl-PL" dirty="0" err="1"/>
              <a:t>docker-compose.yml</a:t>
            </a:r>
            <a:r>
              <a:rPr lang="pl-PL" dirty="0"/>
              <a:t> </a:t>
            </a:r>
            <a:r>
              <a:rPr lang="pl-PL" dirty="0" err="1"/>
              <a:t>my_app_name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80029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DAAA5-126C-5241-A037-3F10D556F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Images</a:t>
            </a:r>
            <a:r>
              <a:rPr lang="pl-PL" dirty="0"/>
              <a:t> and </a:t>
            </a:r>
            <a:r>
              <a:rPr lang="pl-PL" dirty="0" err="1"/>
              <a:t>containers</a:t>
            </a:r>
            <a:endParaRPr lang="pl-P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9F5924A-B280-F543-BEC1-47A9FAB91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4946" y="1396313"/>
            <a:ext cx="8542108" cy="527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93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22C2E-CEB4-6F4B-A004-4B4C914C1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Monolith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8CA26-B6ED-0247-9A24-5E09DE79F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pl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8C154D-F2E9-8C40-9868-98C1B6FF6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650" y="2216944"/>
            <a:ext cx="83947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41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1F777-3B89-9640-98C4-3DDC3E540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Microservices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7306C-08D3-C746-BF97-AAAF06F5B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764A6A-AA7B-A548-8481-D35F515EB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650" y="2216944"/>
            <a:ext cx="83947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27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2B540-2849-3C40-B26E-A398B6FCE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Monolith</a:t>
            </a:r>
            <a:r>
              <a:rPr lang="pl-PL" dirty="0"/>
              <a:t> Pros and </a:t>
            </a:r>
            <a:r>
              <a:rPr lang="pl-PL" dirty="0" err="1"/>
              <a:t>Cons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761E0-8340-2C43-A430-815E63BDD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30037" cy="4351338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understand</a:t>
            </a:r>
            <a:endParaRPr lang="pl-PL" dirty="0"/>
          </a:p>
          <a:p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develop</a:t>
            </a:r>
            <a:endParaRPr lang="pl-PL" dirty="0"/>
          </a:p>
          <a:p>
            <a:r>
              <a:rPr lang="pl-PL" dirty="0"/>
              <a:t>Fast </a:t>
            </a:r>
            <a:r>
              <a:rPr lang="pl-PL" dirty="0" err="1"/>
              <a:t>calls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components</a:t>
            </a:r>
            <a:endParaRPr lang="pl-PL" dirty="0"/>
          </a:p>
          <a:p>
            <a:r>
              <a:rPr lang="pl-PL" dirty="0"/>
              <a:t>Single </a:t>
            </a:r>
            <a:r>
              <a:rPr lang="pl-PL" dirty="0" err="1"/>
              <a:t>deployment</a:t>
            </a:r>
            <a:endParaRPr lang="pl-PL" dirty="0"/>
          </a:p>
          <a:p>
            <a:r>
              <a:rPr lang="pl-PL" dirty="0"/>
              <a:t>Good for </a:t>
            </a:r>
            <a:r>
              <a:rPr lang="pl-PL" dirty="0" err="1"/>
              <a:t>larger</a:t>
            </a:r>
            <a:r>
              <a:rPr lang="pl-PL" dirty="0"/>
              <a:t> </a:t>
            </a:r>
            <a:r>
              <a:rPr lang="pl-PL" dirty="0" err="1"/>
              <a:t>teams</a:t>
            </a:r>
            <a:endParaRPr lang="pl-P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8F65AA-6694-274E-AEF5-E38E9C2F539B}"/>
              </a:ext>
            </a:extLst>
          </p:cNvPr>
          <p:cNvSpPr txBox="1">
            <a:spLocks/>
          </p:cNvSpPr>
          <p:nvPr/>
        </p:nvSpPr>
        <p:spPr>
          <a:xfrm>
            <a:off x="6323763" y="1825625"/>
            <a:ext cx="5030037" cy="435133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err="1"/>
              <a:t>Tight</a:t>
            </a:r>
            <a:r>
              <a:rPr lang="pl-PL" dirty="0"/>
              <a:t> </a:t>
            </a:r>
            <a:r>
              <a:rPr lang="pl-PL" dirty="0" err="1"/>
              <a:t>coupling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layers</a:t>
            </a:r>
            <a:endParaRPr lang="pl-PL" dirty="0"/>
          </a:p>
          <a:p>
            <a:r>
              <a:rPr lang="pl-PL" dirty="0"/>
              <a:t>No independent </a:t>
            </a:r>
            <a:r>
              <a:rPr lang="pl-PL" dirty="0" err="1"/>
              <a:t>scaling</a:t>
            </a:r>
            <a:endParaRPr lang="pl-PL" dirty="0"/>
          </a:p>
          <a:p>
            <a:r>
              <a:rPr lang="pl-PL" dirty="0"/>
              <a:t>Single </a:t>
            </a:r>
            <a:r>
              <a:rPr lang="pl-PL" dirty="0" err="1"/>
              <a:t>change</a:t>
            </a:r>
            <a:r>
              <a:rPr lang="pl-PL" dirty="0"/>
              <a:t> </a:t>
            </a:r>
            <a:r>
              <a:rPr lang="pl-PL" dirty="0" err="1"/>
              <a:t>requires</a:t>
            </a:r>
            <a:r>
              <a:rPr lang="pl-PL" dirty="0"/>
              <a:t> </a:t>
            </a:r>
            <a:r>
              <a:rPr lang="pl-PL" dirty="0" err="1"/>
              <a:t>testing</a:t>
            </a:r>
            <a:r>
              <a:rPr lang="pl-PL" dirty="0"/>
              <a:t> the </a:t>
            </a:r>
            <a:r>
              <a:rPr lang="pl-PL" dirty="0" err="1"/>
              <a:t>whole</a:t>
            </a:r>
            <a:r>
              <a:rPr lang="pl-PL" dirty="0"/>
              <a:t> system</a:t>
            </a:r>
          </a:p>
          <a:p>
            <a:r>
              <a:rPr lang="pl-PL" dirty="0"/>
              <a:t>Single </a:t>
            </a:r>
            <a:r>
              <a:rPr lang="pl-PL" dirty="0" err="1"/>
              <a:t>technology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541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2B540-2849-3C40-B26E-A398B6FCE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Microservices</a:t>
            </a:r>
            <a:r>
              <a:rPr lang="pl-PL" dirty="0"/>
              <a:t> Pros and </a:t>
            </a:r>
            <a:r>
              <a:rPr lang="pl-PL" dirty="0" err="1"/>
              <a:t>Cons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761E0-8340-2C43-A430-815E63BDD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30037" cy="4351338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pl-PL" dirty="0" err="1"/>
              <a:t>Loose</a:t>
            </a:r>
            <a:r>
              <a:rPr lang="pl-PL" dirty="0"/>
              <a:t> </a:t>
            </a:r>
            <a:r>
              <a:rPr lang="pl-PL" dirty="0" err="1"/>
              <a:t>coupling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services</a:t>
            </a:r>
          </a:p>
          <a:p>
            <a:r>
              <a:rPr lang="pl-PL" dirty="0"/>
              <a:t>Independent component </a:t>
            </a:r>
            <a:r>
              <a:rPr lang="pl-PL" dirty="0" err="1"/>
              <a:t>scaling</a:t>
            </a:r>
            <a:r>
              <a:rPr lang="pl-PL" dirty="0"/>
              <a:t> and development</a:t>
            </a:r>
          </a:p>
          <a:p>
            <a:r>
              <a:rPr lang="pl-PL" dirty="0" err="1"/>
              <a:t>Rich</a:t>
            </a:r>
            <a:r>
              <a:rPr lang="pl-PL" dirty="0"/>
              <a:t> </a:t>
            </a:r>
            <a:r>
              <a:rPr lang="pl-PL" dirty="0" err="1"/>
              <a:t>tech</a:t>
            </a:r>
            <a:r>
              <a:rPr lang="pl-PL" dirty="0"/>
              <a:t> </a:t>
            </a:r>
            <a:r>
              <a:rPr lang="pl-PL" dirty="0" err="1"/>
              <a:t>stack</a:t>
            </a:r>
            <a:endParaRPr lang="pl-PL" dirty="0"/>
          </a:p>
          <a:p>
            <a:r>
              <a:rPr lang="pl-PL" dirty="0"/>
              <a:t>Single </a:t>
            </a:r>
            <a:r>
              <a:rPr lang="pl-PL" dirty="0" err="1"/>
              <a:t>change</a:t>
            </a:r>
            <a:r>
              <a:rPr lang="pl-PL" dirty="0"/>
              <a:t> </a:t>
            </a:r>
            <a:r>
              <a:rPr lang="pl-PL" dirty="0" err="1"/>
              <a:t>requires</a:t>
            </a:r>
            <a:r>
              <a:rPr lang="pl-PL" dirty="0"/>
              <a:t> </a:t>
            </a:r>
            <a:r>
              <a:rPr lang="pl-PL" dirty="0" err="1"/>
              <a:t>testing</a:t>
            </a:r>
            <a:r>
              <a:rPr lang="pl-PL" dirty="0"/>
              <a:t> of the </a:t>
            </a:r>
            <a:r>
              <a:rPr lang="pl-PL" dirty="0" err="1"/>
              <a:t>containing</a:t>
            </a:r>
            <a:r>
              <a:rPr lang="pl-PL" dirty="0"/>
              <a:t> service</a:t>
            </a:r>
          </a:p>
          <a:p>
            <a:r>
              <a:rPr lang="pl-PL" dirty="0" err="1"/>
              <a:t>Better</a:t>
            </a:r>
            <a:r>
              <a:rPr lang="pl-PL" dirty="0"/>
              <a:t> for </a:t>
            </a:r>
            <a:r>
              <a:rPr lang="pl-PL" dirty="0" err="1"/>
              <a:t>larger</a:t>
            </a:r>
            <a:r>
              <a:rPr lang="pl-PL" dirty="0"/>
              <a:t> numer of </a:t>
            </a:r>
            <a:r>
              <a:rPr lang="pl-PL" dirty="0" err="1"/>
              <a:t>smaller</a:t>
            </a:r>
            <a:r>
              <a:rPr lang="pl-PL" dirty="0"/>
              <a:t> </a:t>
            </a:r>
            <a:r>
              <a:rPr lang="pl-PL" dirty="0" err="1"/>
              <a:t>teams</a:t>
            </a:r>
            <a:endParaRPr lang="pl-PL" dirty="0"/>
          </a:p>
          <a:p>
            <a:endParaRPr lang="pl-PL" dirty="0"/>
          </a:p>
          <a:p>
            <a:endParaRPr lang="pl-P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8F65AA-6694-274E-AEF5-E38E9C2F539B}"/>
              </a:ext>
            </a:extLst>
          </p:cNvPr>
          <p:cNvSpPr txBox="1">
            <a:spLocks/>
          </p:cNvSpPr>
          <p:nvPr/>
        </p:nvSpPr>
        <p:spPr>
          <a:xfrm>
            <a:off x="6323763" y="1825625"/>
            <a:ext cx="5030037" cy="435133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complex</a:t>
            </a:r>
            <a:r>
              <a:rPr lang="pl-PL" dirty="0"/>
              <a:t> </a:t>
            </a:r>
            <a:r>
              <a:rPr lang="pl-PL" dirty="0" err="1"/>
              <a:t>architecture</a:t>
            </a:r>
            <a:endParaRPr lang="pl-PL" dirty="0"/>
          </a:p>
          <a:p>
            <a:r>
              <a:rPr lang="pl-PL" dirty="0" err="1"/>
              <a:t>Harder</a:t>
            </a:r>
            <a:r>
              <a:rPr lang="pl-PL" dirty="0"/>
              <a:t> to </a:t>
            </a:r>
            <a:r>
              <a:rPr lang="pl-PL" dirty="0" err="1"/>
              <a:t>develop</a:t>
            </a:r>
            <a:r>
              <a:rPr lang="pl-PL" dirty="0"/>
              <a:t> and </a:t>
            </a:r>
            <a:r>
              <a:rPr lang="pl-PL" dirty="0" err="1"/>
              <a:t>maintain</a:t>
            </a:r>
            <a:endParaRPr lang="pl-PL" dirty="0"/>
          </a:p>
          <a:p>
            <a:r>
              <a:rPr lang="pl-PL" dirty="0" err="1"/>
              <a:t>Eventual</a:t>
            </a:r>
            <a:r>
              <a:rPr lang="pl-PL" dirty="0"/>
              <a:t> </a:t>
            </a:r>
            <a:r>
              <a:rPr lang="pl-PL" dirty="0" err="1"/>
              <a:t>consistency</a:t>
            </a:r>
            <a:endParaRPr lang="pl-PL" dirty="0"/>
          </a:p>
          <a:p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complex</a:t>
            </a:r>
            <a:r>
              <a:rPr lang="pl-PL" dirty="0"/>
              <a:t> </a:t>
            </a:r>
            <a:r>
              <a:rPr lang="pl-PL" dirty="0" err="1"/>
              <a:t>deployments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67540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67119-B081-9A44-A167-A86AF3D44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Scaling</a:t>
            </a:r>
            <a:endParaRPr lang="pl-P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B9350E-5361-CE4F-8791-D4EF5ABDF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802" y="1356527"/>
            <a:ext cx="9780396" cy="550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493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5246</TotalTime>
  <Words>493</Words>
  <Application>Microsoft Macintosh PowerPoint</Application>
  <PresentationFormat>Widescreen</PresentationFormat>
  <Paragraphs>107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Microservices with Docker, .NET Core and Azure</vt:lpstr>
      <vt:lpstr>Agenda</vt:lpstr>
      <vt:lpstr>Quick docker recap</vt:lpstr>
      <vt:lpstr>Images and containers</vt:lpstr>
      <vt:lpstr>Monolith</vt:lpstr>
      <vt:lpstr>Microservices</vt:lpstr>
      <vt:lpstr>Monolith Pros and Cons</vt:lpstr>
      <vt:lpstr>Microservices Pros and Cons</vt:lpstr>
      <vt:lpstr>Scaling</vt:lpstr>
      <vt:lpstr>Sample Solution - Technology</vt:lpstr>
      <vt:lpstr>Sample Solution - Overview</vt:lpstr>
      <vt:lpstr>Sample Solution - Flow</vt:lpstr>
      <vt:lpstr>Communication </vt:lpstr>
      <vt:lpstr>PowerPoint Presentation</vt:lpstr>
      <vt:lpstr>PowerPoint Presentation</vt:lpstr>
      <vt:lpstr>DEMO</vt:lpstr>
      <vt:lpstr>Sample Solution – Key Points</vt:lpstr>
      <vt:lpstr>API Gateway</vt:lpstr>
      <vt:lpstr>Container Hosting on Azure</vt:lpstr>
      <vt:lpstr>ACS Engine Architecture</vt:lpstr>
      <vt:lpstr>Modern datacenter</vt:lpstr>
      <vt:lpstr>Availability Set</vt:lpstr>
      <vt:lpstr>Scale Set</vt:lpstr>
      <vt:lpstr>Creating production Docker Swarm cluster</vt:lpstr>
      <vt:lpstr>Creating SSH tunnel</vt:lpstr>
      <vt:lpstr>References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Microservices with Containers, Docker, and .NET Core</dc:title>
  <dc:creator>Piotr Włodek</dc:creator>
  <cp:lastModifiedBy>Piotr Włodek</cp:lastModifiedBy>
  <cp:revision>71</cp:revision>
  <dcterms:created xsi:type="dcterms:W3CDTF">2018-02-07T10:49:24Z</dcterms:created>
  <dcterms:modified xsi:type="dcterms:W3CDTF">2018-02-26T08:40:10Z</dcterms:modified>
</cp:coreProperties>
</file>

<file path=docProps/thumbnail.jpeg>
</file>